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6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10/02/2023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2338941" y="1574486"/>
            <a:ext cx="4497386" cy="426603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b="1" dirty="0"/>
              <a:t>Teléfono: </a:t>
            </a:r>
            <a:r>
              <a:rPr lang="es-GT" sz="2400" dirty="0"/>
              <a:t>(502) 2254 3734</a:t>
            </a:r>
          </a:p>
          <a:p>
            <a:endParaRPr lang="es-GT" sz="1400" b="1" dirty="0"/>
          </a:p>
          <a:p>
            <a:r>
              <a:rPr lang="es-GT" sz="1600" b="1" dirty="0"/>
              <a:t>Sede:  </a:t>
            </a:r>
            <a:r>
              <a:rPr lang="es-GT" sz="2400" dirty="0"/>
              <a:t>3a. Avenida 8-35, Zona 2 </a:t>
            </a:r>
          </a:p>
          <a:p>
            <a:r>
              <a:rPr lang="es-GT" sz="2400" dirty="0"/>
              <a:t>Interior El Zapote</a:t>
            </a:r>
          </a:p>
          <a:p>
            <a:endParaRPr lang="es-GT" sz="1400" b="1" dirty="0"/>
          </a:p>
          <a:p>
            <a:r>
              <a:rPr lang="es-GT" sz="1100" b="1" dirty="0"/>
              <a:t>Correo Electrónico:  </a:t>
            </a:r>
          </a:p>
          <a:p>
            <a:r>
              <a:rPr lang="es-GT" sz="2400" dirty="0"/>
              <a:t>asotac@asotacgua.com</a:t>
            </a:r>
          </a:p>
          <a:p>
            <a:endParaRPr lang="es-GT" sz="1400" b="1" dirty="0"/>
          </a:p>
          <a:p>
            <a:r>
              <a:rPr lang="es-GT" sz="1100" b="1" dirty="0"/>
              <a:t>Página: Web  </a:t>
            </a:r>
          </a:p>
          <a:p>
            <a:r>
              <a:rPr lang="es-GT" sz="2400" dirty="0"/>
              <a:t>www.asotacgua.com</a:t>
            </a:r>
          </a:p>
          <a:p>
            <a:endParaRPr lang="es-GT" sz="1100" dirty="0"/>
          </a:p>
          <a:p>
            <a:r>
              <a:rPr lang="es-GT" sz="1100" dirty="0"/>
              <a:t> </a:t>
            </a:r>
            <a:endParaRPr lang="es-GT" sz="1600" dirty="0"/>
          </a:p>
          <a:p>
            <a:r>
              <a:rPr lang="es-GT" sz="1100" b="1" dirty="0"/>
              <a:t>Horario  de  Atención  Administrativo:</a:t>
            </a:r>
          </a:p>
          <a:p>
            <a:r>
              <a:rPr lang="es-GT" sz="1100" b="1" dirty="0"/>
              <a:t>Lunes – Viernes  </a:t>
            </a:r>
            <a:r>
              <a:rPr lang="es-GT" sz="2400" dirty="0"/>
              <a:t>8:30 - 16:00 Horas</a:t>
            </a:r>
          </a:p>
          <a:p>
            <a:r>
              <a:rPr lang="es-GT" sz="1100" b="1" dirty="0"/>
              <a:t>Sábado  </a:t>
            </a:r>
            <a:r>
              <a:rPr lang="es-GT" sz="2400" dirty="0"/>
              <a:t>8:30 - 13:00 Horas</a:t>
            </a:r>
          </a:p>
          <a:p>
            <a:endParaRPr lang="es-GT" sz="24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771650" y="6475763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2, Ley de Acceso a la Información Pública)</a:t>
            </a:r>
          </a:p>
          <a:p>
            <a:r>
              <a:rPr lang="es-GT" sz="400" b="1" dirty="0"/>
              <a:t> </a:t>
            </a:r>
            <a:r>
              <a:rPr lang="es-GT" sz="900" b="1" dirty="0"/>
              <a:t>DIRECCIÓN Y TELEFONOS DE LA ENTIDAD Y SUS DEPENDENCIAS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18614"/>
            <a:ext cx="5619048" cy="25714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1771649" y="5811659"/>
            <a:ext cx="5619048" cy="46356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GT" sz="1400" dirty="0"/>
            </a:br>
            <a:br>
              <a:rPr lang="es-GT" sz="1400" dirty="0"/>
            </a:br>
            <a:r>
              <a:rPr lang="es-GT" sz="1400" b="1" dirty="0"/>
              <a:t>Esta Asociación no cuenta con dependencias Departamentales</a:t>
            </a:r>
          </a:p>
          <a:p>
            <a:endParaRPr lang="es-GT" sz="1400" dirty="0"/>
          </a:p>
        </p:txBody>
      </p:sp>
      <p:pic>
        <p:nvPicPr>
          <p:cNvPr id="11" name="Image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83"/>
            <a:ext cx="7467600" cy="123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92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3143</TotalTime>
  <Words>90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212</cp:revision>
  <cp:lastPrinted>2020-02-21T20:24:55Z</cp:lastPrinted>
  <dcterms:created xsi:type="dcterms:W3CDTF">2017-06-09T21:20:02Z</dcterms:created>
  <dcterms:modified xsi:type="dcterms:W3CDTF">2023-02-10T20:08:35Z</dcterms:modified>
</cp:coreProperties>
</file>